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c6ef221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c6ef221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c6ef221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c6ef221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c6ef221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c6ef221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c6ef2219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c6ef2219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c6ef2219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c6ef2219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c6ef2219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c6ef2219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c6ef2219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c6ef2219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c6ef2219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c6ef2219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c6ef2219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c6ef2219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tMFmqjz16oF5hf5-wY5IBvOkeiJ8FMP1/view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://drive.google.com/file/d/1miFa6jJNg26E1G9hDiONc9FcvgDRLvyq/view" TargetMode="External"/><Relationship Id="rId6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TAjB0rjnm2zTm0B6FG7AauXJQ5pjHAZe/view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://drive.google.com/file/d/11v2oLN2S6orgVfZzANM5j8mCBNRTA9lX/view" TargetMode="External"/><Relationship Id="rId6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iiS3nvbRZnn-rks7YQi6v6INPzDodNwo/view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4180"/>
              <a:t>WebGPU Flowing Shallow Waves</a:t>
            </a:r>
            <a:endParaRPr sz="41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6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50"/>
              <a:t>2025 Fall CIS 565 Final Project</a:t>
            </a:r>
            <a:endParaRPr sz="4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160"/>
              <a:buFont typeface="Arial"/>
              <a:buNone/>
            </a:pPr>
            <a:r>
              <a:rPr lang="zh-CN" sz="4050"/>
              <a:t>Milestone 3 Presentation</a:t>
            </a:r>
            <a:endParaRPr sz="4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160"/>
              <a:buFont typeface="Arial"/>
              <a:buNone/>
            </a:pPr>
            <a:r>
              <a:t/>
            </a:r>
            <a:endParaRPr sz="4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Qirui Fu</a:t>
            </a:r>
            <a:br>
              <a:rPr lang="zh-CN"/>
            </a:br>
            <a:r>
              <a:rPr lang="zh-CN"/>
              <a:t>Pavel Peev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Tianhong Zhou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Overview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Implementation in Milestone 3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Simulation Part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Rendering Part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Interaction Part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Work for next mileston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</a:t>
            </a:r>
            <a:r>
              <a:rPr lang="zh-CN" sz="2000">
                <a:solidFill>
                  <a:schemeClr val="dk2"/>
                </a:solidFill>
              </a:rPr>
              <a:t> </a:t>
            </a:r>
            <a:r>
              <a:rPr lang="zh-CN"/>
              <a:t>Overview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Reproduce </a:t>
            </a:r>
            <a:r>
              <a:rPr i="1" lang="zh-CN"/>
              <a:t>Generalizing Shallow Water Simulation with Dispersive Surface Waves</a:t>
            </a:r>
            <a:r>
              <a:rPr lang="zh-CN"/>
              <a:t> (SIGGRAPH 2023) model using WebGPU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Real-time, large-scale water wave propagation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Interactive control features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875" y="2231950"/>
            <a:ext cx="4627577" cy="2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630325" y="4856825"/>
            <a:ext cx="561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900">
                <a:solidFill>
                  <a:schemeClr val="dk1"/>
                </a:solidFill>
              </a:rPr>
              <a:t>Generalizing Shallow Water Simulation with Dispersive Surface Waves (Stefan Jeschke and Chris Wojtan)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Milestone 3 - Simulation Part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50125" y="987200"/>
            <a:ext cx="86898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Simulation Part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Fixed the bugs left in the Milestone 2</a:t>
            </a:r>
            <a:endParaRPr/>
          </a:p>
        </p:txBody>
      </p:sp>
      <p:pic>
        <p:nvPicPr>
          <p:cNvPr id="76" name="Google Shape;76;p16" title="v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72125"/>
            <a:ext cx="4460326" cy="24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v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3675" y="2072125"/>
            <a:ext cx="4460326" cy="242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Milestone 3 - Simulation Part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50125" y="987200"/>
            <a:ext cx="86898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Simulation Part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Fixed the bugs left in the Milestone 2</a:t>
            </a:r>
            <a:endParaRPr/>
          </a:p>
        </p:txBody>
      </p:sp>
      <p:pic>
        <p:nvPicPr>
          <p:cNvPr id="84" name="Google Shape;84;p17" title="v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28" y="2752074"/>
            <a:ext cx="4440672" cy="24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 title="3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900400"/>
            <a:ext cx="4398528" cy="247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Milestone 3 - Rendering Part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50125" y="1152475"/>
            <a:ext cx="83430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Added environment 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Added Schlick Fresnel to blend reflection vs lighting</a:t>
            </a:r>
            <a:endParaRPr/>
          </a:p>
        </p:txBody>
      </p:sp>
      <p:pic>
        <p:nvPicPr>
          <p:cNvPr id="92" name="Google Shape;92;p18" title="2025-12-0114-25-57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25" y="2329825"/>
            <a:ext cx="4009738" cy="22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119850" y="4669450"/>
            <a:ext cx="212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</a:rPr>
              <a:t>Environment mapping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275" y="3650300"/>
            <a:ext cx="3037027" cy="14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6275" y="2077527"/>
            <a:ext cx="3037027" cy="149318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7888375" y="2571750"/>
            <a:ext cx="100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</a:rPr>
              <a:t>Original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7888375" y="4117200"/>
            <a:ext cx="134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</a:rPr>
              <a:t>With Fresnel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Milestone 3 - Interaction Part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50125" y="1152475"/>
            <a:ext cx="83430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Implement a basic interactive scene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Click on water surface for adding bumps</a:t>
            </a:r>
            <a:endParaRPr/>
          </a:p>
        </p:txBody>
      </p:sp>
      <p:pic>
        <p:nvPicPr>
          <p:cNvPr id="104" name="Google Shape;104;p19" title="2025-12-0114-54-15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600" y="1925850"/>
            <a:ext cx="5416050" cy="30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Work for future milestones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078850"/>
            <a:ext cx="85206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Add more scenes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Interaction with boats, terrain and boundary conditions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51" y="1986875"/>
            <a:ext cx="3003776" cy="270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098" y="2173800"/>
            <a:ext cx="4057225" cy="232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Work for future milestones</a:t>
            </a:r>
            <a:endParaRPr/>
          </a:p>
        </p:txBody>
      </p:sp>
      <p:pic>
        <p:nvPicPr>
          <p:cNvPr id="118" name="Google Shape;118;p21" title="terrai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450" y="956575"/>
            <a:ext cx="7468723" cy="40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